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8" r:id="rId3"/>
    <p:sldId id="260" r:id="rId4"/>
    <p:sldId id="265" r:id="rId5"/>
    <p:sldId id="262" r:id="rId6"/>
    <p:sldId id="266" r:id="rId7"/>
    <p:sldId id="263" r:id="rId8"/>
    <p:sldId id="290" r:id="rId9"/>
    <p:sldId id="287" r:id="rId10"/>
    <p:sldId id="268" r:id="rId11"/>
    <p:sldId id="267" r:id="rId12"/>
    <p:sldId id="269" r:id="rId13"/>
    <p:sldId id="271" r:id="rId14"/>
    <p:sldId id="273" r:id="rId15"/>
    <p:sldId id="275" r:id="rId16"/>
    <p:sldId id="277" r:id="rId17"/>
    <p:sldId id="276" r:id="rId18"/>
    <p:sldId id="278" r:id="rId19"/>
    <p:sldId id="279" r:id="rId20"/>
    <p:sldId id="288" r:id="rId21"/>
    <p:sldId id="289" r:id="rId22"/>
  </p:sldIdLst>
  <p:sldSz cx="9144000" cy="6858000" type="screen4x3"/>
  <p:notesSz cx="6888163" cy="10020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E2343-095F-4DE5-A47D-4A91C03D4945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1E200-30B0-4EA1-B6D7-4364D9C352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250CC-FFAE-49A8-AC30-C3A706140D4F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33BC7-14DE-481D-874C-3A56A4560E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C69D9-EE46-420D-8E6D-398E9A83E581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950C9-8A1C-489A-82C8-4118A9687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26B09-28B1-4795-B42B-2A1C3D0EE307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6FF3F-1046-4008-81B4-9E97ED4427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7433B-6330-454B-8C15-09FE0C20EBF8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CD113-951A-4B87-BBB3-166681D20C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063DB-B458-4A9A-BB14-1269E4764F06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0A406-DA4C-464C-9531-31857BA9CD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70260-B3DA-471E-85B4-1AF5CCE037FA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67816-6472-452C-BE7C-0061C7845D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AA22B-B3F3-470A-BFBE-64D93D372D73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27421-A627-445B-B03C-C61E652DE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53498-C46C-4FB4-8819-A53A1B297FA3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00A04-AD07-4BA2-AF1E-D1D4ED83D9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EAEAA-C387-4086-9C41-521A41B54E09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F632A-F1A9-4662-860C-DDFC75AF6B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0DB07-E623-479C-A214-5B7E932D0C12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5BF21-5B1F-455F-8D89-6CD59F23A2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2C54E6-5C8F-47FC-AF06-55CD3DABEE1E}" type="datetimeFigureOut">
              <a:rPr lang="en-US"/>
              <a:pPr>
                <a:defRPr/>
              </a:pPr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ECB3AD-F865-4801-A737-8211ED8F41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www.whychristmas.com/i/christingle01.gif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WordArt 7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274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РОЖДЕСТВО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В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ВЕЛИКОБРИТАНИИ</a:t>
            </a:r>
          </a:p>
        </p:txBody>
      </p:sp>
      <p:sp>
        <p:nvSpPr>
          <p:cNvPr id="14339" name="Text Box 8"/>
          <p:cNvSpPr txBox="1">
            <a:spLocks noChangeArrowheads="1"/>
          </p:cNvSpPr>
          <p:nvPr/>
        </p:nvSpPr>
        <p:spPr bwMode="auto">
          <a:xfrm>
            <a:off x="4845050" y="5667375"/>
            <a:ext cx="42989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ПИВЕНЬ АНАСТАСИЯ ЛЕОНИДОВНА</a:t>
            </a:r>
          </a:p>
          <a:p>
            <a:r>
              <a:rPr lang="ru-RU"/>
              <a:t> учитель иностранного языка</a:t>
            </a:r>
          </a:p>
          <a:p>
            <a:r>
              <a:rPr lang="ru-RU"/>
              <a:t> МБОУ СОШ № 2 </a:t>
            </a:r>
          </a:p>
          <a:p>
            <a:r>
              <a:rPr lang="ru-RU"/>
              <a:t>НСО г. Карасук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3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12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Елена\Desktop\mistletoe-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1447800"/>
            <a:ext cx="43815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Елена\Desktop\933686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932488" y="1295400"/>
            <a:ext cx="3211512" cy="4525963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34000" y="5486400"/>
            <a:ext cx="381000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4400" dirty="0">
                <a:latin typeface="Batang" pitchFamily="18" charset="-127"/>
                <a:ea typeface="Batang" pitchFamily="18" charset="-127"/>
                <a:cs typeface="+mj-cs"/>
              </a:rPr>
              <a:t>Остролист (</a:t>
            </a:r>
            <a:r>
              <a:rPr lang="en-US" sz="4400" dirty="0">
                <a:latin typeface="Batang" pitchFamily="18" charset="-127"/>
                <a:ea typeface="Batang" pitchFamily="18" charset="-127"/>
                <a:cs typeface="+mj-cs"/>
              </a:rPr>
              <a:t>holly)</a:t>
            </a:r>
            <a:endParaRPr lang="ru-RU" sz="4400" dirty="0">
              <a:latin typeface="Batang" pitchFamily="18" charset="-127"/>
              <a:ea typeface="Batang" pitchFamily="18" charset="-127"/>
              <a:cs typeface="+mj-cs"/>
            </a:endParaRPr>
          </a:p>
        </p:txBody>
      </p:sp>
      <p:pic>
        <p:nvPicPr>
          <p:cNvPr id="1027" name="Picture 3" descr="C:\Users\Елена\Desktop\7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447800"/>
            <a:ext cx="26670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90800" y="4343400"/>
            <a:ext cx="38100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300" dirty="0">
                <a:latin typeface="Batang" pitchFamily="18" charset="-127"/>
                <a:ea typeface="Batang" pitchFamily="18" charset="-127"/>
                <a:cs typeface="+mj-cs"/>
              </a:rPr>
              <a:t>Омела (</a:t>
            </a:r>
            <a:r>
              <a:rPr lang="ru-RU" sz="4300" dirty="0" err="1">
                <a:latin typeface="Batang" pitchFamily="18" charset="-127"/>
                <a:ea typeface="Batang" pitchFamily="18" charset="-127"/>
                <a:cs typeface="+mj-cs"/>
              </a:rPr>
              <a:t>mistletoe</a:t>
            </a:r>
            <a:r>
              <a:rPr lang="ru-RU" sz="4300" dirty="0">
                <a:latin typeface="Batang" pitchFamily="18" charset="-127"/>
                <a:ea typeface="Batang" pitchFamily="18" charset="-127"/>
                <a:cs typeface="+mj-cs"/>
              </a:rPr>
              <a:t>)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0" y="5105400"/>
            <a:ext cx="365760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>
                <a:latin typeface="Batang" pitchFamily="18" charset="-127"/>
                <a:ea typeface="Batang" pitchFamily="18" charset="-127"/>
                <a:cs typeface="+mj-cs"/>
              </a:rPr>
              <a:t>Плющ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400" dirty="0">
                <a:latin typeface="Batang" pitchFamily="18" charset="-127"/>
                <a:ea typeface="Batang" pitchFamily="18" charset="-127"/>
                <a:cs typeface="+mj-cs"/>
              </a:rPr>
              <a:t>(</a:t>
            </a:r>
            <a:r>
              <a:rPr lang="en-US" sz="4400" dirty="0">
                <a:latin typeface="Batang" pitchFamily="18" charset="-127"/>
                <a:ea typeface="Batang" pitchFamily="18" charset="-127"/>
                <a:cs typeface="+mj-cs"/>
              </a:rPr>
              <a:t>ivy)</a:t>
            </a:r>
            <a:endParaRPr lang="ru-RU" sz="4400" dirty="0">
              <a:latin typeface="Batang" pitchFamily="18" charset="-127"/>
              <a:ea typeface="Batang" pitchFamily="18" charset="-127"/>
              <a:cs typeface="+mj-cs"/>
            </a:endParaRPr>
          </a:p>
        </p:txBody>
      </p:sp>
      <p:sp>
        <p:nvSpPr>
          <p:cNvPr id="23561" name="WordArt 1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Зелень для украшений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greenery)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6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11" descr="dhdhudhdhdh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1295400"/>
            <a:ext cx="371157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10" descr="1503504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2675" y="3505200"/>
            <a:ext cx="29813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9" descr="7204882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33800"/>
            <a:ext cx="28305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WordArt 1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Christmas wreath </a:t>
            </a:r>
          </a:p>
          <a:p>
            <a:pPr algn="ctr"/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рождественский венок)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9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11" descr="4078c93ad928a0840b34c40241bdb33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9200"/>
            <a:ext cx="9144000" cy="564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WordArt 1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Рождественские песни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Christmas Carols)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7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C:\Users\Елена\Desktop\15153648_11058779_5c6de95081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0480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8" descr="c0e17c0f2ea4c80219b459aa5e9d0ba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81000"/>
            <a:ext cx="2286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9" descr="ANIMASHKI_30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371600"/>
            <a:ext cx="464343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WordArt 11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52578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Свечи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candles)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9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Елена\Desktop\MG_0206-e1354270311965-300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8382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Users\Елена\Desktop\4202382704_c44024be90_o-M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914400"/>
            <a:ext cx="3394075" cy="2263775"/>
          </a:xfrm>
        </p:spPr>
      </p:pic>
      <p:pic>
        <p:nvPicPr>
          <p:cNvPr id="180230" name="Picture 6" descr="http://www.whychristmas.com/i/christingle01.gif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609600" y="3514725"/>
            <a:ext cx="26479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0" descr="christingle_craf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5200" y="2743200"/>
            <a:ext cx="259556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WordArt 11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Кристингл 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Christingle)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0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9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11" descr="0001-001-Dobryj-volshebnik-Ded-Moroz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800100"/>
            <a:ext cx="731520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WordArt 1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Санта Клаус 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Santa Claus)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3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14" descr="72591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3600" y="685800"/>
            <a:ext cx="1930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15" descr="925435a378_5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849563"/>
            <a:ext cx="6019800" cy="400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WordArt 17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Карамельная трость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Candy cane)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1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12" descr="53204356_000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90600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13" descr="2341766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3600" y="457200"/>
            <a:ext cx="4470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WordArt 15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Рождественские открытки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Christmas Cards)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1" descr="32b65bcc39db5bc919fb5df2d991e1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13" descr="bozner-weihnachtsmarkt_c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WordArt 14"/>
          <p:cNvSpPr>
            <a:spLocks noChangeArrowheads="1" noChangeShapeType="1" noTextEdit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День подарков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(“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Boxing Day”)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7" descr="Для-Сан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WordArt 8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Печенье для Санты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Cookies for Santa)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6" descr="84939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2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WordArt 7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АДВЕНТ - КАЛЕНДАРИ </a:t>
            </a:r>
          </a:p>
          <a:p>
            <a:pPr algn="ctr"/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ADVENT CALENDAR)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Santa-Moroz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95753830_SantaMoroz2"/>
          <p:cNvPicPr>
            <a:picLocks noChangeAspect="1" noChangeArrowheads="1"/>
          </p:cNvPicPr>
          <p:nvPr/>
        </p:nvPicPr>
        <p:blipFill>
          <a:blip r:embed="rId2"/>
          <a:srcRect b="7310"/>
          <a:stretch>
            <a:fillRect/>
          </a:stretch>
        </p:blipFill>
        <p:spPr bwMode="auto">
          <a:xfrm>
            <a:off x="838200" y="0"/>
            <a:ext cx="75438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6" descr="ba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WordArt 7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История Рождества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8" descr="67132529_227e64043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0138" y="0"/>
            <a:ext cx="42338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WordArt 6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Рождественская елка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Christmas Tree)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7" descr="d420734cd7c882c201ec25a5b09c8dd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968500"/>
            <a:ext cx="8382000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WordArt 7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Рождественские чулки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Christmas stockings)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5" descr="s5502_8756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438400"/>
            <a:ext cx="56578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WordArt 7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Рождественские  гирлянды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Christmas lights)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8" descr="amazing_christmas_lights_640_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0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 descr="1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5" descr="ny_christma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350000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york_christmas_3"/>
          <p:cNvPicPr>
            <a:picLocks noChangeAspect="1" noChangeArrowheads="1"/>
          </p:cNvPicPr>
          <p:nvPr/>
        </p:nvPicPr>
        <p:blipFill>
          <a:blip r:embed="rId4"/>
          <a:srcRect t="25195"/>
          <a:stretch>
            <a:fillRect/>
          </a:stretch>
        </p:blipFill>
        <p:spPr bwMode="auto">
          <a:xfrm>
            <a:off x="2794000" y="3200400"/>
            <a:ext cx="6350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WordArt 6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Рождественские ангелы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</a:t>
            </a:r>
            <a:r>
              <a:rPr lang="en-US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Christmas Angels)</a:t>
            </a:r>
            <a:endParaRPr lang="ru-RU" sz="3600" b="1" i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</TotalTime>
  <Words>122</Words>
  <Application>Microsoft Office PowerPoint</Application>
  <PresentationFormat>Экран (4:3)</PresentationFormat>
  <Paragraphs>41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Batang</vt:lpstr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Рождественские традиции Великобритании</dc:title>
  <dc:creator>Елена</dc:creator>
  <cp:lastModifiedBy>РЫБКА</cp:lastModifiedBy>
  <cp:revision>91</cp:revision>
  <dcterms:created xsi:type="dcterms:W3CDTF">2013-11-28T06:01:39Z</dcterms:created>
  <dcterms:modified xsi:type="dcterms:W3CDTF">2016-09-01T10:45:38Z</dcterms:modified>
</cp:coreProperties>
</file>