
<file path=[Content_Types].xml><?xml version="1.0" encoding="utf-8"?>
<Types xmlns="http://schemas.openxmlformats.org/package/2006/content-types">
  <Default Extension="mp3" ContentType="audio/mpeg"/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76" r:id="rId2"/>
    <p:sldId id="257" r:id="rId3"/>
    <p:sldId id="264" r:id="rId4"/>
    <p:sldId id="265" r:id="rId5"/>
    <p:sldId id="266" r:id="rId6"/>
    <p:sldId id="258" r:id="rId7"/>
    <p:sldId id="268" r:id="rId8"/>
    <p:sldId id="269" r:id="rId9"/>
    <p:sldId id="270" r:id="rId10"/>
    <p:sldId id="277" r:id="rId11"/>
    <p:sldId id="278" r:id="rId12"/>
    <p:sldId id="263" r:id="rId13"/>
    <p:sldId id="271" r:id="rId14"/>
    <p:sldId id="272" r:id="rId15"/>
    <p:sldId id="273" r:id="rId16"/>
    <p:sldId id="260" r:id="rId17"/>
    <p:sldId id="267" r:id="rId18"/>
    <p:sldId id="274" r:id="rId19"/>
    <p:sldId id="275" r:id="rId20"/>
    <p:sldId id="279" r:id="rId21"/>
    <p:sldId id="280" r:id="rId22"/>
    <p:sldId id="262" r:id="rId23"/>
    <p:sldId id="281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C168AE-7E55-458F-9655-C74084EAB6F3}" type="datetimeFigureOut">
              <a:rPr lang="ru-RU" smtClean="0"/>
              <a:t>19.10.2016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27F751-E303-4ABD-AE5E-D7A1E0DC3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31634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27F751-E303-4ABD-AE5E-D7A1E0DC3D16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7602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D63CC-810D-49CE-AF91-09E2A2FFF818}" type="datetimeFigureOut">
              <a:rPr lang="ru-RU" smtClean="0"/>
              <a:t>19.10.2016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83AB8-BCFA-404E-BBDC-5926FF995A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01490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D63CC-810D-49CE-AF91-09E2A2FFF818}" type="datetimeFigureOut">
              <a:rPr lang="ru-RU" smtClean="0"/>
              <a:t>19.10.2016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83AB8-BCFA-404E-BBDC-5926FF995A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68038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D63CC-810D-49CE-AF91-09E2A2FFF818}" type="datetimeFigureOut">
              <a:rPr lang="ru-RU" smtClean="0"/>
              <a:t>19.10.2016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83AB8-BCFA-404E-BBDC-5926FF995A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3621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D63CC-810D-49CE-AF91-09E2A2FFF818}" type="datetimeFigureOut">
              <a:rPr lang="ru-RU" smtClean="0"/>
              <a:t>19.10.2016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83AB8-BCFA-404E-BBDC-5926FF995A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2665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D63CC-810D-49CE-AF91-09E2A2FFF818}" type="datetimeFigureOut">
              <a:rPr lang="ru-RU" smtClean="0"/>
              <a:t>19.10.2016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83AB8-BCFA-404E-BBDC-5926FF995A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4495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D63CC-810D-49CE-AF91-09E2A2FFF818}" type="datetimeFigureOut">
              <a:rPr lang="ru-RU" smtClean="0"/>
              <a:t>19.10.2016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83AB8-BCFA-404E-BBDC-5926FF995A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0664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D63CC-810D-49CE-AF91-09E2A2FFF818}" type="datetimeFigureOut">
              <a:rPr lang="ru-RU" smtClean="0"/>
              <a:t>19.10.2016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83AB8-BCFA-404E-BBDC-5926FF995A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019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D63CC-810D-49CE-AF91-09E2A2FFF818}" type="datetimeFigureOut">
              <a:rPr lang="ru-RU" smtClean="0"/>
              <a:t>19.10.2016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83AB8-BCFA-404E-BBDC-5926FF995A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508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D63CC-810D-49CE-AF91-09E2A2FFF818}" type="datetimeFigureOut">
              <a:rPr lang="ru-RU" smtClean="0"/>
              <a:t>19.10.2016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83AB8-BCFA-404E-BBDC-5926FF995A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66929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D63CC-810D-49CE-AF91-09E2A2FFF818}" type="datetimeFigureOut">
              <a:rPr lang="ru-RU" smtClean="0"/>
              <a:t>19.10.2016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83AB8-BCFA-404E-BBDC-5926FF995A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9960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D63CC-810D-49CE-AF91-09E2A2FFF818}" type="datetimeFigureOut">
              <a:rPr lang="ru-RU" smtClean="0"/>
              <a:t>19.10.2016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83AB8-BCFA-404E-BBDC-5926FF995A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9609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3D63CC-810D-49CE-AF91-09E2A2FFF818}" type="datetimeFigureOut">
              <a:rPr lang="ru-RU" smtClean="0"/>
              <a:t>19.10.2016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83AB8-BCFA-404E-BBDC-5926FF995A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0873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2.wma"/><Relationship Id="rId7" Type="http://schemas.openxmlformats.org/officeDocument/2006/relationships/image" Target="../media/image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jp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2.wma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wma"/><Relationship Id="rId1" Type="http://schemas.microsoft.com/office/2007/relationships/media" Target="../media/media3.wma"/><Relationship Id="rId6" Type="http://schemas.openxmlformats.org/officeDocument/2006/relationships/image" Target="../media/image2.png"/><Relationship Id="rId5" Type="http://schemas.openxmlformats.org/officeDocument/2006/relationships/image" Target="../media/image4.gif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images/search?text=&#1072;&#1085;&#1080;&#1084;&#1072;&#1094;&#1080;&#1103;%20&#1089;&#1084;&#1072;&#1081;&#1083;&#1099;%20&#1093;&#1083;&#1086;&#1087;&#1072;&#1077;&#1090;&amp;img_url=http%3A%2F%2Fwww.iooi.pl%2Ffile%2F33%2Femot-bije-brawo-gif_l.gif&amp;pos=2&amp;rpt=simage" TargetMode="External"/><Relationship Id="rId2" Type="http://schemas.openxmlformats.org/officeDocument/2006/relationships/hyperlink" Target="http://mirphotoshopa.at.ua/fonu/3bad83f1543a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yandex.ru/images/search?p=3&amp;text=&#1072;&#1085;&#1080;&#1084;&#1072;&#1094;&#1080;&#1103;%20&#1079;&#1072;&#1103;&#1094;%20&#1080;&#1076;&#1105;&#1090;&amp;img_url=http://img0.liveinternet.ru/images/attach/c/5/87/61/87061378_large_3D_Animashki_na_prozrachnom_fone__31_.gif&amp;pos=102&amp;rpt=simage" TargetMode="Externa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oogle.ru/search?q=&#1072;&#1085;&#1080;&#1084;&#1072;&#1094;&#1080;&#1103;+&#1096;&#1072;&#1075;&#1072;&#1077;&#1090;&amp;newwindow=1&amp;client=opera&amp;hs=Epn&amp;source=lnms&amp;tbm=isch&amp;sa=X&amp;ved=0ahUKEwiSuf_-rebPAhVMP5oKHXQfAXsQ_AUICCgB&amp;biw=1366&amp;bih=658#newwindow=1&amp;tbm=isch&amp;q=%D0%B0%D0%BD%D0%B8%D0%BC%D0%B0%D1%86%D0%B8%D1%8F+%D1%82%D0%B0%D0%BD%D1%86%D1%83%D0%B5%D1%82&amp;imgrc=En8nolWNOzFaYM%3A" TargetMode="External"/><Relationship Id="rId3" Type="http://schemas.openxmlformats.org/officeDocument/2006/relationships/hyperlink" Target="https://www.google.ru/search?q=&#1072;&#1085;&#1080;&#1084;&#1072;&#1094;&#1080;&#1103;%20&#1090;&#1086;&#1087;&#1072;&#1077;&#1090;&amp;tbm=isch&amp;tbs=rimg:CYyPt3Hm82wAIjg8IHtgu6QMebIGtp_1CssXkLjRVZIIqP5f7R6aJXNX5MrdT3LKcys3lYte9MiMDkYtTxbgGmR0wuSoSCTwge2C7pAx5EWpCcAmT2MHmKhIJsga2n8KyxeQRXelkRXZxX9MqEgkuNFVkgio_1lxGLQijRGZevWSoSCftHpolc1fkyETrNg8wYiz8fKhIJt1PcspzKzeURmwlCC4-eiTAqEgli170yIwORixEuxoMTQ4jRXyoSCVPFuAaZHTC5EegYu3V_15gNt&amp;tbo=u&amp;client=opera&amp;bih=658&amp;biw=1366&amp;ved=0ahUKEwiT9f2UrubPAhVBLZoKHePsBHsQ9C8ICQ#imgrc=OMn2KNEsPp4gUM%3A" TargetMode="External"/><Relationship Id="rId7" Type="http://schemas.openxmlformats.org/officeDocument/2006/relationships/hyperlink" Target="https://www.google.ru/search?q=&#1072;&#1085;&#1080;&#1084;&#1072;&#1094;&#1080;&#1103;+&#1090;&#1072;&#1085;&#1094;&#1077;&#1074;&#1072;&#1090;&#1100;&amp;newwindow=1&amp;client=opera&amp;hs=ghy&amp;source=lnms&amp;tbm=isch&amp;sa=X&amp;ved=0ahUKEwjolpuS2tnPAhXhNpoKHZEYCxMQ_AUICSgC&amp;biw=1366&amp;bih=658#imgrc=FMyF6dt6G7lQ5M%3A" TargetMode="External"/><Relationship Id="rId2" Type="http://schemas.openxmlformats.org/officeDocument/2006/relationships/hyperlink" Target="https://www.google.ru/search?q=&#1072;&#1085;&#1080;&#1084;&#1072;&#1094;&#1080;&#1103;+&#1096;&#1072;&#1075;&#1072;&#1077;&#1090;&amp;newwindow=1&amp;client=opera&amp;hs=Epn&amp;source=lnms&amp;tbm=isch&amp;sa=X&amp;ved=0ahUKEwiSuf_-rebPAhVMP5oKHXQfAXsQ_AUICCgB&amp;biw=1366&amp;bih=658#newwindow=1&amp;tbm=isch&amp;q=%D0%B0%D0%BD%D0%B8%D0%BC%D0%B0%D1%86%D0%B8%D1%8F+%D1%82%D0%BE%D0%BF%D0%B0%D0%B5%D1%82&amp;imgrc=jI-3cebzbACwDM%3A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yandex.ru/images/search?text=&#1072;&#1085;&#1080;&#1084;&#1072;&#1094;&#1080;&#1103;%20&#1084;&#1072;&#1096;&#1072;%20&#1090;&#1072;&#1085;&#1094;&#1091;&#1077;&#1090;&amp;img_url=http://f1.mylove.ru/m_19kw2oWe9sq2lyw.gif&amp;pos=0&amp;rpt=simage" TargetMode="External"/><Relationship Id="rId5" Type="http://schemas.openxmlformats.org/officeDocument/2006/relationships/hyperlink" Target="https://yandex.ru/images/search?text=&#1072;&#1085;&#1080;&#1084;&#1072;&#1094;&#1080;&#1103;%20&#1089;&#1084;&#1072;&#1081;&#1083;&#1099;%20&#1082;&#1080;&#1074;&#1072;&#1077;&#1090;&amp;img_url=http://parijanka.info/gallery/pics/smiles/da/da-51.gif&amp;pos=14&amp;rpt=simage" TargetMode="External"/><Relationship Id="rId4" Type="http://schemas.openxmlformats.org/officeDocument/2006/relationships/hyperlink" Target="https://yandex.ru/images/search?text=&#1072;&#1085;&#1080;&#1084;&#1072;&#1094;&#1080;&#1103;%20&#1089;&#1084;&#1072;&#1081;&#1083;&#1099;%20&#1082;&#1080;&#1074;&#1072;&#1077;&#1090;&amp;img_url=http://yoursmileys.ru/tsmile/yes/t2772.gif&amp;pos=7&amp;rpt=simage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одзаголовок 2"/>
          <p:cNvSpPr txBox="1">
            <a:spLocks/>
          </p:cNvSpPr>
          <p:nvPr/>
        </p:nvSpPr>
        <p:spPr>
          <a:xfrm>
            <a:off x="7694778" y="5105400"/>
            <a:ext cx="4929401" cy="17526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Выполнила: </a:t>
            </a:r>
          </a:p>
          <a:p>
            <a:pPr marL="0" indent="0">
              <a:buNone/>
            </a:pPr>
            <a:r>
              <a:rPr lang="ru-RU" sz="24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Пивень</a:t>
            </a:r>
            <a:r>
              <a:rPr lang="ru-RU" sz="2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Анастасия Леонидовна, учитель иностранного языка</a:t>
            </a:r>
            <a:endParaRPr lang="de-DE" sz="2400" b="1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142875"/>
            <a:ext cx="12064621" cy="8572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МБОУСОШ №2 </a:t>
            </a:r>
            <a:b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Карасукского района Новосибирской области</a:t>
            </a:r>
            <a:endParaRPr lang="de-DE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517960" y="6488112"/>
            <a:ext cx="1028700" cy="369888"/>
          </a:xfrm>
          <a:prstGeom prst="rect">
            <a:avLst/>
          </a:prstGeom>
        </p:spPr>
        <p:txBody>
          <a:bodyPr anchor="ctr">
            <a:normAutofit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2016г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.</a:t>
            </a:r>
            <a:endParaRPr lang="de-DE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97923" y="1675537"/>
            <a:ext cx="6730625" cy="1754326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Clap</a:t>
            </a:r>
            <a:r>
              <a:rPr lang="ru-RU" sz="54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54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clap</a:t>
            </a:r>
            <a:r>
              <a:rPr lang="ru-RU" sz="54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54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clap</a:t>
            </a:r>
            <a:r>
              <a:rPr lang="ru-RU" sz="54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en-US" sz="54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</a:t>
            </a:r>
            <a:r>
              <a:rPr lang="ru-RU" sz="54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54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hands</a:t>
            </a:r>
            <a:r>
              <a:rPr lang="ru-RU" sz="54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54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together</a:t>
            </a:r>
            <a:r>
              <a:rPr lang="ru-RU" sz="5400" b="1" i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…</a:t>
            </a:r>
            <a:endParaRPr lang="ru-RU" sz="5400" b="1" i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Neizvesten-Clap_clap_clap_your_hands_togeth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684" y="5676900"/>
            <a:ext cx="609600" cy="609600"/>
          </a:xfrm>
          <a:prstGeom prst="rect">
            <a:avLst/>
          </a:prstGeom>
        </p:spPr>
      </p:pic>
      <p:pic>
        <p:nvPicPr>
          <p:cNvPr id="9" name="Звук 8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582400" y="523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356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516"/>
    </mc:Choice>
    <mc:Fallback xmlns="">
      <p:transition spd="slow" advTm="55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2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 isNarration="1">
              <p:cMediaNode vol="100000" showWhenStopped="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7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249149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3863" y="2020081"/>
            <a:ext cx="5184727" cy="4707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633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43"/>
    </mc:Choice>
    <mc:Fallback xmlns="">
      <p:transition spd="slow" advTm="2643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6222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770" y="1499659"/>
            <a:ext cx="5358341" cy="535834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1536" y="2539470"/>
            <a:ext cx="3651261" cy="3970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398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79"/>
    </mc:Choice>
    <mc:Fallback xmlns="">
      <p:transition spd="slow" advTm="2779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770" y="-297"/>
            <a:ext cx="12223539" cy="685859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500" y="3429000"/>
            <a:ext cx="2307907" cy="2967309"/>
          </a:xfrm>
          <a:prstGeom prst="rect">
            <a:avLst/>
          </a:prstGeom>
        </p:spPr>
      </p:pic>
      <p:sp>
        <p:nvSpPr>
          <p:cNvPr id="10" name="Выноска-облако 9"/>
          <p:cNvSpPr/>
          <p:nvPr/>
        </p:nvSpPr>
        <p:spPr>
          <a:xfrm>
            <a:off x="2133600" y="533400"/>
            <a:ext cx="6781800" cy="2616517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Nod, nod, nod your head</a:t>
            </a:r>
            <a:r>
              <a:rPr lang="en-US" sz="4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n-US" sz="40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242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33"/>
    </mc:Choice>
    <mc:Fallback xmlns="">
      <p:transition spd="slow" advTm="2533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8" y="0"/>
            <a:ext cx="12194288" cy="6858000"/>
          </a:xfrm>
          <a:prstGeom prst="rect">
            <a:avLst/>
          </a:prstGeom>
        </p:spPr>
      </p:pic>
      <p:sp>
        <p:nvSpPr>
          <p:cNvPr id="4" name="Выноска-облако 3"/>
          <p:cNvSpPr/>
          <p:nvPr/>
        </p:nvSpPr>
        <p:spPr>
          <a:xfrm>
            <a:off x="2133600" y="533400"/>
            <a:ext cx="6781800" cy="2616517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Nod your head together.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368" y="2374036"/>
            <a:ext cx="1766888" cy="227171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7861" y="2251677"/>
            <a:ext cx="2226995" cy="286327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8211" y="2756737"/>
            <a:ext cx="2909889" cy="3741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38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05"/>
    </mc:Choice>
    <mc:Fallback xmlns="">
      <p:transition spd="slow" advTm="2105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7505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9750" y="2319337"/>
            <a:ext cx="3233737" cy="4157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076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96"/>
    </mc:Choice>
    <mc:Fallback xmlns="">
      <p:transition spd="slow" advTm="2296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15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393" y="2194266"/>
            <a:ext cx="3136107" cy="403213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5762" y="2381929"/>
            <a:ext cx="2281238" cy="29330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2381929"/>
            <a:ext cx="1962150" cy="2522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506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12"/>
    </mc:Choice>
    <mc:Fallback xmlns="">
      <p:transition spd="slow" advTm="3712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770" y="-297"/>
            <a:ext cx="12223539" cy="6858594"/>
          </a:xfrm>
          <a:prstGeom prst="rect">
            <a:avLst/>
          </a:prstGeom>
        </p:spPr>
      </p:pic>
      <p:sp>
        <p:nvSpPr>
          <p:cNvPr id="6" name="12-конечная звезда 5"/>
          <p:cNvSpPr/>
          <p:nvPr/>
        </p:nvSpPr>
        <p:spPr>
          <a:xfrm>
            <a:off x="1876424" y="125815"/>
            <a:ext cx="8439150" cy="2819400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Dance, dance, dance and dance</a:t>
            </a:r>
            <a:r>
              <a:rPr lang="en-US" sz="4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n-US" sz="4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4914" y="2152650"/>
            <a:ext cx="4141384" cy="4141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44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57"/>
    </mc:Choice>
    <mc:Fallback xmlns="">
      <p:transition spd="slow" advTm="2357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818" y="-297"/>
            <a:ext cx="12229636" cy="6858594"/>
          </a:xfrm>
          <a:prstGeom prst="rect">
            <a:avLst/>
          </a:prstGeom>
        </p:spPr>
      </p:pic>
      <p:sp>
        <p:nvSpPr>
          <p:cNvPr id="4" name="12-конечная звезда 3"/>
          <p:cNvSpPr/>
          <p:nvPr/>
        </p:nvSpPr>
        <p:spPr>
          <a:xfrm>
            <a:off x="1876424" y="125815"/>
            <a:ext cx="8439150" cy="2819400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Dance and dance together.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7614" y="2268940"/>
            <a:ext cx="3814878" cy="381487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413" y="2426176"/>
            <a:ext cx="3450606" cy="3657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581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61"/>
    </mc:Choice>
    <mc:Fallback xmlns="">
      <p:transition spd="slow" advTm="2661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202643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2600" y="2905124"/>
            <a:ext cx="481330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999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64"/>
    </mc:Choice>
    <mc:Fallback xmlns="">
      <p:transition spd="slow" advTm="2664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1048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550" y="1760983"/>
            <a:ext cx="4114799" cy="436168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350770"/>
            <a:ext cx="50292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592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71"/>
    </mc:Choice>
    <mc:Fallback xmlns="">
      <p:transition spd="slow" advTm="2371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5770" y="-297"/>
            <a:ext cx="12223539" cy="68585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3884" y="2589959"/>
            <a:ext cx="4358546" cy="3098244"/>
          </a:xfrm>
          <a:prstGeom prst="rect">
            <a:avLst/>
          </a:prstGeom>
        </p:spPr>
      </p:pic>
      <p:sp>
        <p:nvSpPr>
          <p:cNvPr id="11" name="Облако 10"/>
          <p:cNvSpPr/>
          <p:nvPr/>
        </p:nvSpPr>
        <p:spPr>
          <a:xfrm>
            <a:off x="1182445" y="-297"/>
            <a:ext cx="8821003" cy="214168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i="1" dirty="0">
                <a:solidFill>
                  <a:srgbClr val="FF0000"/>
                </a:solidFill>
              </a:rPr>
              <a:t>Clap, clap, clap your hands.</a:t>
            </a:r>
          </a:p>
        </p:txBody>
      </p:sp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785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21"/>
    </mc:Choice>
    <mc:Fallback xmlns="">
      <p:transition spd="slow" advTm="29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7" y="0"/>
            <a:ext cx="12202643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2416" y="1539069"/>
            <a:ext cx="47625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099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56"/>
    </mc:Choice>
    <mc:Fallback xmlns="">
      <p:transition spd="slow" advTm="2856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1048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7971" y="2381108"/>
            <a:ext cx="4898977" cy="367423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92" y="1492012"/>
            <a:ext cx="381000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528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55"/>
    </mc:Choice>
    <mc:Fallback xmlns="">
      <p:transition spd="slow" advTm="2755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0" y="0"/>
            <a:ext cx="12192000" cy="1143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Информационные источники</a:t>
            </a:r>
            <a:endParaRPr lang="ru-RU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224353"/>
            <a:ext cx="12192000" cy="3804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слайд № 1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u="sng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http://mirphotoshopa.at.ua/fonu/3bad83f1543a.jpg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http://mirphotoshopa.at.ua/fonu/3bad83f1543a.jpg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слайд № 2 - 5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u="sng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</a:t>
            </a:r>
            <a:r>
              <a:rPr lang="ru-RU" sz="1600" u="sng" dirty="0" smtClean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yandex.ru/images/search?text=анимация%20смайлы%20хлопает&amp;img_url=http%3A%2F%2Fwww.iooi.pl%2Ffile%2F33%2Femot-bije-brawo-gif_l.gif&amp;pos=2&amp;rpt=simage</a:t>
            </a:r>
            <a:endParaRPr lang="ru-RU" sz="1600" u="sng" dirty="0" smtClean="0">
              <a:solidFill>
                <a:srgbClr val="0000FF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слайд 6 – 11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u="sng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https://yandex.ru/images/search?p=3&amp;text=анимация%20заяц%20идёт&amp;img_url=http%3A%2F%2Fimg0.liveinternet.ru%2Fimages%2Fattach%2Fc%2F5%2F87%2F61%2F87061378_large_3D_Animashki_na_prozrachnom_fone__31_.gif&amp;pos=102&amp;rpt=simage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4307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41"/>
    </mc:Choice>
    <mc:Fallback xmlns="">
      <p:transition spd="slow" advTm="1641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" y="0"/>
            <a:ext cx="12192001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ru-RU" u="sng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</a:t>
            </a:r>
            <a:r>
              <a:rPr lang="ru-RU" sz="1600" u="sng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://www.google.ru/search?q=анимация+шагает&amp;newwindow=1&amp;client=opera&amp;hs=Epn&amp;source=lnms&amp;tbm=isch&amp;sa=X&amp;ved=0ahUKEwiSuf_-rebPAhVMP5oKHXQfAXsQ_AUICCgB&amp;biw=1366&amp;bih=658#newwindow=1&amp;tbm=isch&amp;q=%D0%B0%D0%BD%D0%B8%D0%BC%D0%B0%D1%86%D0%B8%D1%8F+%D1%82%D0%BE%D0%BF%D0%B0%D0%B5%D1%82&amp;imgrc=jI-3cebzbACwDM%3A</a:t>
            </a: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u="sng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</a:t>
            </a:r>
            <a:r>
              <a:rPr lang="ru-RU" sz="1600" u="sng" dirty="0" smtClean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www.google.ru/search?q=анимация%20топает&amp;tbm=isch&amp;tbs=rimg%3ACYyPt3Hm82wAIjg8IHtgu6QMebIGtp_1CssXkLjRVZIIqP5f7R6aJXNX5MrdT3LKcys3lYte9MiMDkYtTxbgGmR0wuSoSCTwge2C7pAx5EWpCcAmT2MHmKhIJsga2n8KyxeQRXelkRXZxX9MqEgkuNFVkgio_1lxGLQijRGZevWSoSCftHpolc1fkyETrNg8wYiz8fKhIJt1PcspzKzeURmwlCC4-eiTAqEgli170yIwORixEuxoMTQ4jRXyoSCVPFuAaZHTC5EegYu3V_15gNt&amp;tbo=u&amp;client=opera&amp;bih=658&amp;biw=1366&amp;ved=0ahUKEwiT9f2UrubPAhVBLZoKHePsBHsQ9C8ICQ#imgrc=OMn2KNEsPp4gUM%3A</a:t>
            </a:r>
            <a:endParaRPr lang="ru-RU" sz="16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1000"/>
              </a:spcAft>
            </a:pPr>
            <a:r>
              <a:rPr lang="ru-RU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слайд </a:t>
            </a: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№ 12-15</a:t>
            </a:r>
          </a:p>
          <a:p>
            <a:pPr>
              <a:spcAft>
                <a:spcPts val="1000"/>
              </a:spcAft>
            </a:pPr>
            <a:r>
              <a:rPr lang="ru-RU" sz="1600" u="sng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https://yandex.ru/images/search?text=анимация%20смайлы%20кивает&amp;img_url=http%3A%2F%2Fyoursmileys.ru%2Ftsmile%2Fyes%2Ft2772.gif&amp;pos=7&amp;rpt=simage</a:t>
            </a: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1600" u="sng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https://yandex.ru/images/search?text=анимация%20смайлы%20кивает&amp;img_url=http%3A%2F%2Fparijanka.info%2Fgallery%2Fpics%2Fsmiles%2Fda%2Fda-51.gif&amp;pos=14&amp;rpt=simage</a:t>
            </a: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spcAft>
                <a:spcPts val="1000"/>
              </a:spcAft>
            </a:pP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слайд № 16-21</a:t>
            </a:r>
          </a:p>
          <a:p>
            <a:pPr>
              <a:spcAft>
                <a:spcPts val="1000"/>
              </a:spcAft>
            </a:pPr>
            <a:r>
              <a:rPr lang="ru-RU" sz="1600" u="sng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https://yandex.ru/images/search?text=анимация%20маша%20танцует&amp;img_url=http%3A%2F%2Ff1.mylove.ru%2Fm_19kw2oWe9sq2lyw.gif&amp;pos=0&amp;rpt=simage</a:t>
            </a: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spcAft>
                <a:spcPts val="1000"/>
              </a:spcAft>
            </a:pPr>
            <a:r>
              <a:rPr lang="ru-RU" sz="1600" u="sng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https://www.google.ru/search?q=анимация+танцевать&amp;newwindow=1&amp;client=opera&amp;hs=ghy&amp;source=lnms&amp;tbm=isch&amp;sa=X&amp;ved=0ahUKEwjolpuS2tnPAhXhNpoKHZEYCxMQ_AUICSgC&amp;biw=1366&amp;bih=658#imgrc=FMyF6dt6G7lQ5M%3A</a:t>
            </a: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1600" u="sng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https://www.google.ru/search?q=анимация+шагает&amp;newwindow=1&amp;client=opera&amp;hs=Epn&amp;source=lnms&amp;tbm=isch&amp;sa=X&amp;ved=0ahUKEwiSuf_-rebPAhVMP5oKHXQfAXsQ_AUICCgB&amp;biw=1366&amp;bih=658#newwindow=1&amp;tbm=isch&amp;q=%D0%B0%D0%BD%D0%B8%D0%BC%D0%B0%D1%86%D0%B8%D1%8F+%D1%82%D0%B0%D0%BD%D1%86%D1%83%D0%B5%D1%82&amp;imgrc=En8nolWNOzFaYM%3A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373816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818" y="-297"/>
            <a:ext cx="12229636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762" y="3366507"/>
            <a:ext cx="2406058" cy="171033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3297" y="3901228"/>
            <a:ext cx="2525175" cy="17950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360" y="2278508"/>
            <a:ext cx="2733604" cy="1943164"/>
          </a:xfrm>
          <a:prstGeom prst="rect">
            <a:avLst/>
          </a:prstGeom>
        </p:spPr>
      </p:pic>
      <p:sp>
        <p:nvSpPr>
          <p:cNvPr id="6" name="Облако 5"/>
          <p:cNvSpPr/>
          <p:nvPr/>
        </p:nvSpPr>
        <p:spPr>
          <a:xfrm>
            <a:off x="1182445" y="-297"/>
            <a:ext cx="8821003" cy="214168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Clap your hands together.</a:t>
            </a:r>
          </a:p>
        </p:txBody>
      </p:sp>
    </p:spTree>
    <p:extLst>
      <p:ext uri="{BB962C8B-B14F-4D97-AF65-F5344CB8AC3E}">
        <p14:creationId xmlns:p14="http://schemas.microsoft.com/office/powerpoint/2010/main" val="343160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80"/>
    </mc:Choice>
    <mc:Fallback xmlns="">
      <p:transition spd="slow" advTm="258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3253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0932" y="3148012"/>
            <a:ext cx="2110356" cy="1500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381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17"/>
    </mc:Choice>
    <mc:Fallback xmlns="">
      <p:transition spd="slow" advTm="2517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8094" y="3290915"/>
            <a:ext cx="2579381" cy="183353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1450" y="3847610"/>
            <a:ext cx="2905126" cy="206509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462" y="2243136"/>
            <a:ext cx="2947988" cy="209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768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05"/>
    </mc:Choice>
    <mc:Fallback xmlns="">
      <p:transition spd="slow" advTm="2805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223065" cy="6858000"/>
          </a:xfrm>
          <a:prstGeom prst="rect">
            <a:avLst/>
          </a:prstGeom>
        </p:spPr>
      </p:pic>
      <p:sp>
        <p:nvSpPr>
          <p:cNvPr id="10" name="Пятно 2 9"/>
          <p:cNvSpPr/>
          <p:nvPr/>
        </p:nvSpPr>
        <p:spPr>
          <a:xfrm>
            <a:off x="971550" y="0"/>
            <a:ext cx="9505950" cy="320040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Stamp, stamp, stamp your feet.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7510" y="1674026"/>
            <a:ext cx="4675182" cy="4675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54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17"/>
    </mc:Choice>
    <mc:Fallback xmlns="">
      <p:transition spd="slow" advTm="2217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ятно 2 2"/>
          <p:cNvSpPr/>
          <p:nvPr/>
        </p:nvSpPr>
        <p:spPr>
          <a:xfrm>
            <a:off x="1866900" y="228600"/>
            <a:ext cx="7600950" cy="320040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i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Stamp your feet together.</a:t>
            </a:r>
            <a:endParaRPr lang="en-US" sz="40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38" y="2315936"/>
            <a:ext cx="3333750" cy="33337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0975" y="2315936"/>
            <a:ext cx="2743200" cy="2982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404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3"/>
    </mc:Choice>
    <mc:Fallback xmlns="">
      <p:transition spd="slow" advTm="2223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249149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6782" y="2162388"/>
            <a:ext cx="3830045" cy="4164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711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35"/>
    </mc:Choice>
    <mc:Fallback xmlns="">
      <p:transition spd="slow" advTm="2635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6222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753" y="2696326"/>
            <a:ext cx="3886200" cy="352826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5832" y="1387860"/>
            <a:ext cx="5298885" cy="5298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923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18"/>
    </mc:Choice>
    <mc:Fallback xmlns="">
      <p:transition spd="slow" advTm="2818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146</Words>
  <Application>Microsoft Office PowerPoint</Application>
  <PresentationFormat>Широкоэкранный</PresentationFormat>
  <Paragraphs>30</Paragraphs>
  <Slides>23</Slides>
  <Notes>1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РЫБКА</dc:creator>
  <cp:lastModifiedBy>РЫБКА</cp:lastModifiedBy>
  <cp:revision>21</cp:revision>
  <dcterms:created xsi:type="dcterms:W3CDTF">2016-10-14T01:22:21Z</dcterms:created>
  <dcterms:modified xsi:type="dcterms:W3CDTF">2016-10-19T07:53:30Z</dcterms:modified>
</cp:coreProperties>
</file>